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60" y="1242"/>
      </p:cViewPr>
      <p:guideLst>
        <p:guide orient="horz" pos="2160"/>
        <p:guide pos="31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6C74-3AB1-4AAC-B400-C148F22BF491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432A-7FD4-4030-A5F3-BFA5467CFC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73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6C74-3AB1-4AAC-B400-C148F22BF491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432A-7FD4-4030-A5F3-BFA5467CFC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466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6C74-3AB1-4AAC-B400-C148F22BF491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432A-7FD4-4030-A5F3-BFA5467CFC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774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6C74-3AB1-4AAC-B400-C148F22BF491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432A-7FD4-4030-A5F3-BFA5467CFC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205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6C74-3AB1-4AAC-B400-C148F22BF491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432A-7FD4-4030-A5F3-BFA5467CFC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36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6C74-3AB1-4AAC-B400-C148F22BF491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432A-7FD4-4030-A5F3-BFA5467CFC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295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6C74-3AB1-4AAC-B400-C148F22BF491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432A-7FD4-4030-A5F3-BFA5467CFC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6226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6C74-3AB1-4AAC-B400-C148F22BF491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432A-7FD4-4030-A5F3-BFA5467CFC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19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6C74-3AB1-4AAC-B400-C148F22BF491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432A-7FD4-4030-A5F3-BFA5467CFC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975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6C74-3AB1-4AAC-B400-C148F22BF491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432A-7FD4-4030-A5F3-BFA5467CFC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1193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26C74-3AB1-4AAC-B400-C148F22BF491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5432A-7FD4-4030-A5F3-BFA5467CFC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354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26C74-3AB1-4AAC-B400-C148F22BF491}" type="datetimeFigureOut">
              <a:rPr kumimoji="1" lang="ja-JP" altLang="en-US" smtClean="0"/>
              <a:t>2019/7/16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5432A-7FD4-4030-A5F3-BFA5467CFC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9809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åå°ã®ã¤ã©ã¹ã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111" y="2917999"/>
            <a:ext cx="2927566" cy="2179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703" y="3082986"/>
            <a:ext cx="1574381" cy="1456302"/>
          </a:xfrm>
          <a:prstGeom prst="rect">
            <a:avLst/>
          </a:prstGeom>
        </p:spPr>
      </p:pic>
      <p:pic>
        <p:nvPicPr>
          <p:cNvPr id="4" name="Picture 2" descr="åå°ã®ã¤ã©ã¹ã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215" y="2917999"/>
            <a:ext cx="2927566" cy="2179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1807" y="3082986"/>
            <a:ext cx="1574381" cy="1456302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1542198" y="4954141"/>
            <a:ext cx="219729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住居用宅地</a:t>
            </a:r>
            <a:endParaRPr kumimoji="1" lang="en-US" altLang="ja-JP" b="1" dirty="0" smtClean="0"/>
          </a:p>
          <a:p>
            <a:pPr algn="ctr"/>
            <a:r>
              <a:rPr lang="ja-JP" altLang="en-US" b="1" dirty="0" smtClean="0"/>
              <a:t>面積：</a:t>
            </a:r>
            <a:r>
              <a:rPr lang="en-US" altLang="ja-JP" b="1" dirty="0" smtClean="0"/>
              <a:t>330</a:t>
            </a:r>
            <a:r>
              <a:rPr lang="ja-JP" altLang="en-US" b="1" dirty="0" smtClean="0"/>
              <a:t>㎡</a:t>
            </a:r>
            <a:endParaRPr lang="en-US" altLang="ja-JP" b="1" dirty="0" smtClean="0"/>
          </a:p>
          <a:p>
            <a:pPr algn="ctr"/>
            <a:r>
              <a:rPr kumimoji="1" lang="ja-JP" altLang="en-US" b="1" dirty="0"/>
              <a:t>評価</a:t>
            </a:r>
            <a:r>
              <a:rPr kumimoji="1" lang="ja-JP" altLang="en-US" b="1" dirty="0" smtClean="0"/>
              <a:t>額：</a:t>
            </a:r>
            <a:r>
              <a:rPr kumimoji="1" lang="en-US" altLang="ja-JP" b="1" dirty="0" smtClean="0"/>
              <a:t>3,000</a:t>
            </a:r>
            <a:r>
              <a:rPr kumimoji="1" lang="ja-JP" altLang="en-US" b="1" dirty="0" smtClean="0"/>
              <a:t>万円</a:t>
            </a:r>
            <a:endParaRPr kumimoji="1" lang="ja-JP" altLang="en-US" b="1" dirty="0"/>
          </a:p>
        </p:txBody>
      </p:sp>
      <p:sp>
        <p:nvSpPr>
          <p:cNvPr id="7" name="正方形/長方形 6"/>
          <p:cNvSpPr/>
          <p:nvPr/>
        </p:nvSpPr>
        <p:spPr>
          <a:xfrm>
            <a:off x="7110485" y="4954141"/>
            <a:ext cx="2197290" cy="9144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/>
              <a:t>課税対象額</a:t>
            </a:r>
            <a:endParaRPr lang="en-US" altLang="ja-JP" sz="2400" b="1" dirty="0"/>
          </a:p>
          <a:p>
            <a:pPr algn="ctr"/>
            <a:r>
              <a:rPr lang="en-US" altLang="ja-JP" sz="2400" b="1" dirty="0" smtClean="0"/>
              <a:t>600</a:t>
            </a:r>
            <a:r>
              <a:rPr kumimoji="1" lang="ja-JP" altLang="en-US" sz="2400" b="1" dirty="0" smtClean="0"/>
              <a:t>万円</a:t>
            </a:r>
            <a:endParaRPr kumimoji="1" lang="ja-JP" altLang="en-US" sz="2400" b="1" dirty="0"/>
          </a:p>
        </p:txBody>
      </p:sp>
      <p:sp>
        <p:nvSpPr>
          <p:cNvPr id="6" name="下矢印 5"/>
          <p:cNvSpPr/>
          <p:nvPr/>
        </p:nvSpPr>
        <p:spPr>
          <a:xfrm rot="16200000">
            <a:off x="5031514" y="3831186"/>
            <a:ext cx="780507" cy="1575736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4177177" y="3350670"/>
            <a:ext cx="2380868" cy="83082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rgbClr val="FFFF00"/>
                </a:solidFill>
              </a:rPr>
              <a:t>評価額が</a:t>
            </a:r>
            <a:r>
              <a:rPr kumimoji="1" lang="en-US" altLang="ja-JP" sz="2000" b="1" dirty="0" smtClean="0">
                <a:solidFill>
                  <a:srgbClr val="FFFF00"/>
                </a:solidFill>
              </a:rPr>
              <a:t>80%</a:t>
            </a:r>
            <a:r>
              <a:rPr kumimoji="1" lang="ja-JP" altLang="en-US" sz="2000" b="1" dirty="0" smtClean="0">
                <a:solidFill>
                  <a:srgbClr val="FFFF00"/>
                </a:solidFill>
              </a:rPr>
              <a:t>減額</a:t>
            </a:r>
            <a:endParaRPr kumimoji="1" lang="ja-JP" altLang="en-US" sz="2000" b="1" dirty="0">
              <a:solidFill>
                <a:srgbClr val="FFFF00"/>
              </a:solidFill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3916" y="0"/>
            <a:ext cx="8388823" cy="304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572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2" id="{F9C02ABB-8F77-4679-81EF-88747C81BB23}" vid="{D5E256D0-3618-45D4-883E-CE53AFA7591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プレゼンテーション2</Template>
  <TotalTime>19</TotalTime>
  <Words>23</Words>
  <Application>Microsoft Office PowerPoint</Application>
  <PresentationFormat>A4 210 x 297 mm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3</cp:revision>
  <dcterms:created xsi:type="dcterms:W3CDTF">2019-07-16T00:07:25Z</dcterms:created>
  <dcterms:modified xsi:type="dcterms:W3CDTF">2019-07-16T00:27:05Z</dcterms:modified>
</cp:coreProperties>
</file>